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73" r:id="rId3"/>
    <p:sldId id="258" r:id="rId4"/>
    <p:sldId id="259" r:id="rId5"/>
    <p:sldId id="268" r:id="rId6"/>
    <p:sldId id="271" r:id="rId7"/>
    <p:sldId id="272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8A4B-DC46-4290-B9EE-7726D6ACA29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6719C-F3BB-4136-A522-31D9F2E9A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6719C-F3BB-4136-A522-31D9F2E9A7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0CA8F5-011A-4478-A8E8-E411A8A4262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FAC1EA-60EE-487E-AD1C-C208CDB8D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556792"/>
            <a:ext cx="7200800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86380" y="4714884"/>
            <a:ext cx="3456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воспитатель                                                                                      Гришанова Наталья Николаевна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57290" y="357166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детский сад «Ромашка»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г.Лянтор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14480" y="2357430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Социально-личностное развитие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через организацию  «Мини-музея «Национальная  культура»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3059832" y="2924944"/>
            <a:ext cx="3744416" cy="345638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691680" y="332656"/>
            <a:ext cx="6624736" cy="2088232"/>
          </a:xfrm>
          <a:prstGeom prst="cloudCallout">
            <a:avLst>
              <a:gd name="adj1" fmla="val -17289"/>
              <a:gd name="adj2" fmla="val 82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Актуальность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357298"/>
            <a:ext cx="7498080" cy="500066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Arial Black" pitchFamily="34" charset="0"/>
              </a:rPr>
              <a:t>Краеведческие музеи, музеи искусства и многие другие становятся неотъемлемой частью нашей культурной жизни. А что делать, если нет возможности пойти в музей? Именно поэтому ДОУ решило создавать собственный музей, пусть и маленький. Важной особенностью мини – музея в ДОУ является участие в их создании детей и родителей. Дошкольники чувствуют свою причастность к мини-музею: они участвуют в обсуждении его тематики, приносят из дома экспонаты, привозят с дачи, деревень от бабушек и дедушек. В настоящих музеях трогать ничего нельзя, а вот в нашем мини-музеи не только можно, но и нужно! Его можно посещать каждый день, переставлять экспонаты, брать их в руки и рассматривать совместно с воспитателем. В обычном музее ребенок — лишь пассивный созерцатель, а здесь он — соавтор, творец экспозиции. Причем не только он сам, но и его папа, мама, бабушка и дедушка. Каждый мини-музей — результат общения, совместной работы воспитателя, детей и их семей. В настоящее время проявляется всё больший интерес к традициям, истории, культуре своей малой родины. В ДОУ решаются задачи по раннему приобщению детей к народной культуре, познанию прошлого. Одна из форм ознакомления детей с культурой и традициями своего народа – организация в детских садах мини-музеев.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260648"/>
            <a:ext cx="7272808" cy="9361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Цели и задачи проекта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331640" y="1412776"/>
            <a:ext cx="2664296" cy="936104"/>
          </a:xfrm>
          <a:prstGeom prst="wedgeRoundRectCallout">
            <a:avLst>
              <a:gd name="adj1" fmla="val -47796"/>
              <a:gd name="adj2" fmla="val 13836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Цель проекта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4711"/>
            <a:ext cx="27443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148064" y="1340768"/>
            <a:ext cx="3528392" cy="720080"/>
          </a:xfrm>
          <a:prstGeom prst="wedgeRoundRectCallout">
            <a:avLst>
              <a:gd name="adj1" fmla="val -48276"/>
              <a:gd name="adj2" fmla="val 9750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Задачи проекта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3071810"/>
            <a:ext cx="285752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Формирование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социально-личностного развития дошкольников в процессе музейной деятельности,  подготовка  юного поколения к взрослой жизни через игру и с помощью музейных средств, приобщение родителей и детей и к музейному искусству.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29058" y="2428868"/>
            <a:ext cx="4572032" cy="4185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Повысить уровень социально-личностного развития у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2.Обогащение предметно-развивающей среды ДОУ.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3.Формирование у дошкольников представления о музее, представлений детей о культуре и быте разных народов.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4.Развитие познавательных способностей и познавательно-исследовательской  деятельности детей в рамках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взаимосотрудничества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 родителями.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5.Формирование проектно-исследовательских умений и навыков с привлечением родителей.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6.Развитие коммуникативных навыков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7.Воспитание любви к природе родного края и чувство сопричастности к ее сбережению.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1.этап-Подготовительны</a:t>
            </a:r>
            <a:r>
              <a:rPr lang="ru-RU" dirty="0" smtClean="0">
                <a:latin typeface="Arial Black" pitchFamily="34" charset="0"/>
              </a:rPr>
              <a:t>й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анализ литературы по проблеме исследования,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эксперимент,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наблюдение.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75656" y="2348880"/>
            <a:ext cx="7200800" cy="3888432"/>
          </a:xfrm>
          <a:prstGeom prst="wedgeRoundRectCallout">
            <a:avLst>
              <a:gd name="adj1" fmla="val -2868"/>
              <a:gd name="adj2" fmla="val -7226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214554"/>
            <a:ext cx="6929486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1. Дети, воспитатели вместе с родителями разработали модель мини-музея, выбирали место для размещения, изучали проблему и тематику,  по которой можно этот мини-музей создать. Затем проект был представлен на педагогическом совете и принят к реализации.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2.   Было подобрано отдельное помещение с большим светлым окном. В музее воссоздана уютная обстановка русской избы, хантыйского жилища. На полках музея разместили экспозицию  « Я и планета» (куклы  в национальных костюмах).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714488"/>
            <a:ext cx="7488832" cy="48577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1.О</a:t>
            </a:r>
            <a:r>
              <a:rPr lang="ru-RU" sz="2000" dirty="0" smtClean="0">
                <a:latin typeface="Arial Black" pitchFamily="34" charset="0"/>
              </a:rPr>
              <a:t>рганизацияпредметно-пространственной </a:t>
            </a:r>
            <a:r>
              <a:rPr lang="ru-RU" sz="2000" dirty="0" smtClean="0">
                <a:latin typeface="Arial Black" pitchFamily="34" charset="0"/>
              </a:rPr>
              <a:t>среды мини-музея (стенды, стеллажи для экспонатов,  подбор художественно-дидактических пособий, материалов («Народы севра», «Народный календарь» и </a:t>
            </a:r>
            <a:r>
              <a:rPr lang="ru-RU" sz="2000" dirty="0" err="1" smtClean="0">
                <a:latin typeface="Arial Black" pitchFamily="34" charset="0"/>
              </a:rPr>
              <a:t>т.д</a:t>
            </a:r>
            <a:r>
              <a:rPr lang="ru-RU" sz="2000" dirty="0" smtClean="0">
                <a:latin typeface="Arial Black" pitchFamily="34" charset="0"/>
              </a:rPr>
              <a:t>) </a:t>
            </a:r>
            <a:r>
              <a:rPr lang="ru-RU" sz="2000" dirty="0" smtClean="0">
                <a:latin typeface="Arial Black" pitchFamily="34" charset="0"/>
              </a:rPr>
              <a:t>     2.Составление </a:t>
            </a:r>
            <a:r>
              <a:rPr lang="ru-RU" sz="2000" dirty="0" smtClean="0">
                <a:latin typeface="Arial Black" pitchFamily="34" charset="0"/>
              </a:rPr>
              <a:t>библиографии по разработанным темам ( «Русская изба», «Хантыйское жилище», « Я и планета»)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3. </a:t>
            </a:r>
            <a:r>
              <a:rPr lang="ru-RU" sz="2000" dirty="0" smtClean="0">
                <a:latin typeface="Arial Black" pitchFamily="34" charset="0"/>
              </a:rPr>
              <a:t>И</a:t>
            </a:r>
            <a:r>
              <a:rPr lang="ru-RU" sz="2000" dirty="0" smtClean="0">
                <a:latin typeface="Arial Black" pitchFamily="34" charset="0"/>
              </a:rPr>
              <a:t>спользование </a:t>
            </a:r>
            <a:r>
              <a:rPr lang="ru-RU" sz="2000" dirty="0" smtClean="0">
                <a:latin typeface="Arial Black" pitchFamily="34" charset="0"/>
              </a:rPr>
              <a:t>технических средств обучения ( </a:t>
            </a:r>
            <a:r>
              <a:rPr lang="ru-RU" sz="2000" dirty="0" err="1" smtClean="0">
                <a:latin typeface="Arial Black" pitchFamily="34" charset="0"/>
              </a:rPr>
              <a:t>мультимедийное</a:t>
            </a:r>
            <a:r>
              <a:rPr lang="ru-RU" sz="2000" dirty="0" smtClean="0">
                <a:latin typeface="Arial Black" pitchFamily="34" charset="0"/>
              </a:rPr>
              <a:t> оборудование, музыкальный центр, </a:t>
            </a:r>
            <a:r>
              <a:rPr lang="ru-RU" sz="2000" dirty="0" err="1" smtClean="0">
                <a:latin typeface="Arial Black" pitchFamily="34" charset="0"/>
              </a:rPr>
              <a:t>мультимедийная</a:t>
            </a:r>
            <a:r>
              <a:rPr lang="ru-RU" sz="2000" dirty="0" smtClean="0">
                <a:latin typeface="Arial Black" pitchFamily="34" charset="0"/>
              </a:rPr>
              <a:t> библиотека).</a:t>
            </a:r>
          </a:p>
          <a:p>
            <a:pPr algn="ctr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://im0-tub-ru.yandex.net/i?id=f5ba9f4cf11929911549e9a16f6a411d-1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404664"/>
            <a:ext cx="1114425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357166"/>
            <a:ext cx="6858048" cy="10715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2 этап -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Организационный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357166"/>
            <a:ext cx="7056784" cy="1224136"/>
          </a:xfrm>
          <a:prstGeom prst="rect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 этап- Практический 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728" y="2071678"/>
            <a:ext cx="72866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рганизация практических мероприятий  в рамках деятельности мини-музея. В обычном музее ребенок - лишь пассивный созерцатель, а здесь он соавтор, творец композиции. Причем не только он сам, но и его мама, папа, бабушка и дедушка. В итоге главная цель достигнута: отношения родителей и педагогов изменились, больше сплотились, произошло сближение. Наладились партнерские отношения между дошкольными учреждениями и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HOME\Desktop\Новая папка\20201214_15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571900" cy="3857628"/>
          </a:xfrm>
          <a:prstGeom prst="rect">
            <a:avLst/>
          </a:prstGeom>
          <a:noFill/>
        </p:spPr>
      </p:pic>
      <p:pic>
        <p:nvPicPr>
          <p:cNvPr id="7" name="Picture 6" descr="C:\Users\HOME\Desktop\Новая папка\20201214_15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4572032" cy="3643338"/>
          </a:xfrm>
          <a:prstGeom prst="rect">
            <a:avLst/>
          </a:prstGeom>
          <a:noFill/>
        </p:spPr>
      </p:pic>
      <p:pic>
        <p:nvPicPr>
          <p:cNvPr id="9" name="Рисунок 8" descr="F:\DSC06182.JPG"/>
          <p:cNvPicPr/>
          <p:nvPr/>
        </p:nvPicPr>
        <p:blipFill>
          <a:blip r:embed="rId4" cstate="print"/>
          <a:srcRect l="8359" t="26824" r="5826" b="25707"/>
          <a:stretch>
            <a:fillRect/>
          </a:stretch>
        </p:blipFill>
        <p:spPr bwMode="auto">
          <a:xfrm>
            <a:off x="1571604" y="357166"/>
            <a:ext cx="2928958" cy="19288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t="3059" b="3059"/>
          <a:stretch>
            <a:fillRect/>
          </a:stretch>
        </p:blipFill>
        <p:spPr bwMode="auto">
          <a:xfrm>
            <a:off x="1643042" y="928670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498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857628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DSC0497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736"/>
            <a:ext cx="24288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57356" y="428604"/>
            <a:ext cx="61436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В экспозиции музея выделены следующие направления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214686"/>
            <a:ext cx="3357586" cy="50006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«Семейное генеалогическое древо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00166" y="6143644"/>
            <a:ext cx="292892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«Культура и традиции моей семьи»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500702"/>
            <a:ext cx="2986715" cy="30777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Экспозиция «Я и планета» 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7272808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Вывод 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331640" y="1772816"/>
            <a:ext cx="7416824" cy="4824536"/>
          </a:xfrm>
          <a:prstGeom prst="wedgeRoundRectCallout">
            <a:avLst>
              <a:gd name="adj1" fmla="val -200"/>
              <a:gd name="adj2" fmla="val -5712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14480" y="1857364"/>
            <a:ext cx="671517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Создание мини-музея в ДОУ позволит сделать слово «музей» привычным и привлекательным для детей. Мини-музей станет местом познания, исследования, общения и совместного творчества педагогов, детей и родителей. Все, что пришло к нам из глубины веков, мы называем народным творчеством. И как важно с ранних лет научить детей постигать культуру своего народа, показать им дорогу в этот сказочный и добрый мир. Поддержание у дошкольников устойчивого интереса к истории своего народа - первая и самая важная ступень в воспитании патриотов и граждан великой России. Чувство патриотизма многогранно: это и любовь к родным местам, и гордость за свой народ, и стремление изучать его культуру и историю, и желание сохранить и приумножить богатство своей страны. У детей формировался интерес к малой родине, расширилось представления о родной стране - России, народных праздниках. Поэтому мы считаем, что в воспитательной работе важно целенаправленное возрождение культурных традиций и старинных обычаев русского народа, широкое знакомство детей с его творчеством. Ориентирование семьи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духовнонравственное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воспитание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2451</TotalTime>
  <Words>806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Актуальность</vt:lpstr>
      <vt:lpstr>Слайд 3</vt:lpstr>
      <vt:lpstr>1.этап-Подготовительный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валюша</dc:creator>
  <cp:lastModifiedBy>HOME</cp:lastModifiedBy>
  <cp:revision>93</cp:revision>
  <dcterms:created xsi:type="dcterms:W3CDTF">2014-09-15T06:48:30Z</dcterms:created>
  <dcterms:modified xsi:type="dcterms:W3CDTF">2020-12-16T17:54:11Z</dcterms:modified>
</cp:coreProperties>
</file>